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  <p:sldMasterId id="2147483662" r:id="rId2"/>
  </p:sldMasterIdLst>
  <p:notesMasterIdLst>
    <p:notesMasterId r:id="rId16"/>
  </p:notesMasterIdLst>
  <p:sldIdLst>
    <p:sldId id="256" r:id="rId3"/>
    <p:sldId id="273" r:id="rId4"/>
    <p:sldId id="274" r:id="rId5"/>
    <p:sldId id="275" r:id="rId6"/>
    <p:sldId id="276" r:id="rId7"/>
    <p:sldId id="277" r:id="rId8"/>
    <p:sldId id="272" r:id="rId9"/>
    <p:sldId id="268" r:id="rId10"/>
    <p:sldId id="258" r:id="rId11"/>
    <p:sldId id="263" r:id="rId12"/>
    <p:sldId id="278" r:id="rId13"/>
    <p:sldId id="279" r:id="rId14"/>
    <p:sldId id="266" r:id="rId15"/>
  </p:sldIdLst>
  <p:sldSz cx="12192000" cy="6858000"/>
  <p:notesSz cx="6858000" cy="9144000"/>
  <p:embeddedFontLst>
    <p:embeddedFont>
      <p:font typeface="Alfarn" panose="00000800000000000000" charset="0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rlMarx" panose="020B0604020202020204" charset="0"/>
      <p:regular r:id="rId22"/>
      <p:bold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Segoe UI" panose="020B0502040204020203" pitchFamily="34" charset="0"/>
      <p:regular r:id="rId28"/>
      <p:bold r:id="rId29"/>
      <p:italic r:id="rId30"/>
      <p:boldItalic r:id="rId31"/>
    </p:embeddedFont>
    <p:embeddedFont>
      <p:font typeface="Stencil" panose="040409050D0802020404" pitchFamily="82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D49"/>
    <a:srgbClr val="B3B9B5"/>
    <a:srgbClr val="FF64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7" autoAdjust="0"/>
    <p:restoredTop sz="62667" autoAdjust="0"/>
  </p:normalViewPr>
  <p:slideViewPr>
    <p:cSldViewPr snapToGrid="0">
      <p:cViewPr varScale="1">
        <p:scale>
          <a:sx n="40" d="100"/>
          <a:sy n="40" d="100"/>
        </p:scale>
        <p:origin x="1644" y="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49B142-3CF2-45A6-97F6-67C102C3FE96}" type="datetimeFigureOut">
              <a:rPr lang="en-US" smtClean="0"/>
              <a:t>6/2/2019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C819DE-7AE7-43B1-9EB8-0F6CA26EC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20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3990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4898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79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160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21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00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84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23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94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8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014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548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456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my.eventraft.com/psconfeu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320F4-D41C-46F3-9582-C94D2D3E63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D3C5D9-9676-4F83-BAF7-1D3C4446F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279427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14802-CBA9-4AC7-ACFD-23F9CBE5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A5631-2913-4D3F-BD4E-AB5A08368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978076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E4B9-E7F8-42A5-AB77-855B3901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791838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5F8-FA7D-49E0-B4CA-287538AD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AA87E-410C-409B-B582-36CB5057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17A13-34CE-4E76-A89E-55BE3BDB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0FE8F-5FF0-4A4F-B233-7BC54741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594605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5F8-FA7D-49E0-B4CA-287538AD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AA87E-410C-409B-B582-36CB5057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17A13-34CE-4E76-A89E-55BE3BDB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0FE8F-5FF0-4A4F-B233-7BC54741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466482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23488-53E4-4A31-BC0A-B4DE54836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D6A40E-7D33-4407-B2B1-93FF1489F9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12C0E5-2390-4470-BE85-BD80DCC85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1D90B1-A7DE-481C-B95D-EFF41364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928276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7DE6A-E5D0-4047-B66C-C943AADC6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976" y="2349280"/>
            <a:ext cx="9293024" cy="2387600"/>
          </a:xfrm>
        </p:spPr>
        <p:txBody>
          <a:bodyPr anchor="t">
            <a:normAutofit/>
          </a:bodyPr>
          <a:lstStyle>
            <a:lvl1pPr algn="l">
              <a:defRPr sz="7200">
                <a:solidFill>
                  <a:srgbClr val="004D49"/>
                </a:solidFill>
                <a:latin typeface="CarlMarx" panose="000005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9E8C50-F4A3-4249-AD21-50FE07579A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976" y="4826643"/>
            <a:ext cx="9293024" cy="1290317"/>
          </a:xfrm>
        </p:spPr>
        <p:txBody>
          <a:bodyPr anchor="t"/>
          <a:lstStyle>
            <a:lvl1pPr marL="0" indent="0" algn="l">
              <a:buNone/>
              <a:defRPr sz="2400">
                <a:latin typeface="Alfarn" panose="000008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3B8568-656C-45B0-A651-CBC19CB11B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990" y="5200139"/>
            <a:ext cx="1528034" cy="916821"/>
          </a:xfrm>
          <a:prstGeom prst="rect">
            <a:avLst/>
          </a:prstGeom>
          <a:effectLst/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13B3D4-8CC1-4FC6-BC89-04C113E0C317}"/>
              </a:ext>
            </a:extLst>
          </p:cNvPr>
          <p:cNvSpPr txBox="1"/>
          <p:nvPr userDrawn="1"/>
        </p:nvSpPr>
        <p:spPr>
          <a:xfrm>
            <a:off x="10277296" y="4413714"/>
            <a:ext cx="1075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Platinum </a:t>
            </a:r>
          </a:p>
          <a:p>
            <a:pPr algn="ctr"/>
            <a:r>
              <a:rPr lang="sr-Latn-R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Sponsor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C6EB0C-7AFE-4688-8578-B41CB4AAAA00}"/>
              </a:ext>
            </a:extLst>
          </p:cNvPr>
          <p:cNvSpPr txBox="1"/>
          <p:nvPr userDrawn="1"/>
        </p:nvSpPr>
        <p:spPr>
          <a:xfrm>
            <a:off x="8425597" y="486136"/>
            <a:ext cx="3153427" cy="1426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sr-Latn-RS" sz="2000" dirty="0">
                <a:latin typeface="CarlMarx" panose="00000500000000000000" pitchFamily="50" charset="0"/>
              </a:rPr>
              <a:t>PowerShell Conference Europe 2019</a:t>
            </a:r>
          </a:p>
          <a:p>
            <a:pPr algn="r">
              <a:lnSpc>
                <a:spcPct val="150000"/>
              </a:lnSpc>
            </a:pPr>
            <a:r>
              <a:rPr lang="sr-Latn-RS" sz="2000" dirty="0">
                <a:latin typeface="CarlMarx" panose="00000500000000000000" pitchFamily="50" charset="0"/>
              </a:rPr>
              <a:t>Hannover, Germany</a:t>
            </a:r>
          </a:p>
          <a:p>
            <a:pPr algn="r">
              <a:lnSpc>
                <a:spcPct val="150000"/>
              </a:lnSpc>
            </a:pPr>
            <a:r>
              <a:rPr lang="sr-Latn-RS" sz="2000" dirty="0">
                <a:latin typeface="CarlMarx" panose="00000500000000000000" pitchFamily="50" charset="0"/>
              </a:rPr>
              <a:t>June 4-7, 2019</a:t>
            </a:r>
            <a:endParaRPr lang="en-US" sz="2000" dirty="0">
              <a:latin typeface="CarlMarx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5724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4D3C5D9-9676-4F83-BAF7-1D3C4446F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481" y="3194613"/>
            <a:ext cx="9973519" cy="2541023"/>
          </a:xfrm>
        </p:spPr>
        <p:txBody>
          <a:bodyPr>
            <a:normAutofit/>
          </a:bodyPr>
          <a:lstStyle>
            <a:lvl1pPr marL="0" indent="0" algn="l">
              <a:buNone/>
              <a:defRPr sz="4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E754EF-461B-4C50-AD2B-C1FDA492777C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E0DFE-903B-4CA9-A54D-06DB258379F6}"/>
              </a:ext>
            </a:extLst>
          </p:cNvPr>
          <p:cNvSpPr txBox="1"/>
          <p:nvPr userDrawn="1"/>
        </p:nvSpPr>
        <p:spPr>
          <a:xfrm>
            <a:off x="694481" y="1608881"/>
            <a:ext cx="18630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7200" b="1" dirty="0">
                <a:solidFill>
                  <a:srgbClr val="004D49"/>
                </a:solidFill>
                <a:latin typeface="CarlMarx" panose="00000500000000000000" pitchFamily="50" charset="0"/>
                <a:cs typeface="Segoe UI" panose="020B0502040204020203" pitchFamily="34" charset="0"/>
              </a:rPr>
              <a:t>DEMO</a:t>
            </a:r>
            <a:endParaRPr lang="en-US" sz="7200" b="1" dirty="0">
              <a:solidFill>
                <a:srgbClr val="004D49"/>
              </a:solidFill>
              <a:latin typeface="CarlMarx" panose="00000500000000000000" pitchFamily="50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315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E754EF-461B-4C50-AD2B-C1FDA492777C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1ACB57-6530-4BE3-9C11-613815EB17BC}"/>
              </a:ext>
            </a:extLst>
          </p:cNvPr>
          <p:cNvSpPr txBox="1"/>
          <p:nvPr userDrawn="1"/>
        </p:nvSpPr>
        <p:spPr>
          <a:xfrm>
            <a:off x="3870070" y="2309951"/>
            <a:ext cx="44518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9600" b="1" dirty="0">
                <a:solidFill>
                  <a:srgbClr val="004D49"/>
                </a:solidFill>
                <a:latin typeface="CarlMarx" panose="00000500000000000000" pitchFamily="50" charset="0"/>
                <a:cs typeface="Segoe UI" panose="020B0502040204020203" pitchFamily="34" charset="0"/>
              </a:rPr>
              <a:t>Questions?</a:t>
            </a:r>
            <a:endParaRPr lang="en-US" sz="9600" b="1" dirty="0">
              <a:solidFill>
                <a:srgbClr val="004D49"/>
              </a:solidFill>
              <a:latin typeface="CarlMarx" panose="00000500000000000000" pitchFamily="50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DCE37D-92FA-4B35-BC4E-B21F63E3AFA9}"/>
              </a:ext>
            </a:extLst>
          </p:cNvPr>
          <p:cNvSpPr txBox="1"/>
          <p:nvPr userDrawn="1"/>
        </p:nvSpPr>
        <p:spPr>
          <a:xfrm>
            <a:off x="2790993" y="4600276"/>
            <a:ext cx="661001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Use the conference app to vote for this session:</a:t>
            </a:r>
          </a:p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https://my.eventraft.com/psconfeu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3720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s and dem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E754EF-461B-4C50-AD2B-C1FDA492777C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1ACB57-6530-4BE3-9C11-613815EB17BC}"/>
              </a:ext>
            </a:extLst>
          </p:cNvPr>
          <p:cNvSpPr txBox="1"/>
          <p:nvPr userDrawn="1"/>
        </p:nvSpPr>
        <p:spPr>
          <a:xfrm>
            <a:off x="2011388" y="2309951"/>
            <a:ext cx="81692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rgbClr val="004D49"/>
                </a:solidFill>
                <a:latin typeface="CarlMarx" panose="00000500000000000000" pitchFamily="50" charset="0"/>
                <a:cs typeface="Segoe UI" panose="020B0502040204020203" pitchFamily="34" charset="0"/>
              </a:rPr>
              <a:t>Slides and demo code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DCE37D-92FA-4B35-BC4E-B21F63E3AFA9}"/>
              </a:ext>
            </a:extLst>
          </p:cNvPr>
          <p:cNvSpPr txBox="1"/>
          <p:nvPr userDrawn="1"/>
        </p:nvSpPr>
        <p:spPr>
          <a:xfrm>
            <a:off x="1243550" y="4600276"/>
            <a:ext cx="97049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Start-Process</a:t>
            </a:r>
            <a:r>
              <a:rPr lang="en-US" sz="2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80"/>
                </a:solidFill>
                <a:latin typeface="Consolas" panose="020B0609020204030204" pitchFamily="49" charset="0"/>
              </a:rPr>
              <a:t>-</a:t>
            </a:r>
            <a:r>
              <a:rPr lang="en-US" sz="2400" dirty="0" err="1">
                <a:solidFill>
                  <a:srgbClr val="000080"/>
                </a:solidFill>
                <a:latin typeface="Consolas" panose="020B0609020204030204" pitchFamily="49" charset="0"/>
              </a:rPr>
              <a:t>FilePath</a:t>
            </a:r>
            <a:r>
              <a:rPr lang="en-US" sz="2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https://github.com/psconfeu/2019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1808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54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37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81498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12D79-FB75-4E13-A379-59BB07334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50133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03E1-C14B-4989-99D8-D0A96E3C3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12D79-FB75-4E13-A379-59BB07334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1932C-5986-46DA-AF53-E9CA7C375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4073367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4E4B-FF11-4A36-9627-0AAB4887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CDB03-2E67-470F-9D63-67094F32D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F0660-D7AC-4C49-8907-DFB84E5C8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DB5A4-0630-4B40-B488-9A976EC8A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181403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4E4B-FF11-4A36-9627-0AAB4887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CDB03-2E67-470F-9D63-67094F32D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F0660-D7AC-4C49-8907-DFB84E5C8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DB5A4-0630-4B40-B488-9A976EC8A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4204414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EFB9-8E36-4671-A151-3CE666AE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28DAC-E36D-4E77-A308-72BCE66FC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FE864-6B32-4AD3-80FE-67F8E6BF7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2C74A-E752-499E-9FBC-B8FAA7360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E6938-B95C-4603-A4BA-8F1431405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E6799-84CA-48BE-BE54-3AB979BD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419889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EFB9-8E36-4671-A151-3CE666AE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28DAC-E36D-4E77-A308-72BCE66FC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FE864-6B32-4AD3-80FE-67F8E6BF7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2C74A-E752-499E-9FBC-B8FAA7360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E6938-B95C-4603-A4BA-8F1431405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E6799-84CA-48BE-BE54-3AB979BD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562896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3B9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7B2A21-7B75-4635-AD98-A0A37BEB6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0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6A2AB-3439-42BF-A097-0201EC749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23686"/>
            <a:ext cx="10515600" cy="475327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EED68-B9A3-4F77-9B03-8E7085C004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78724" y="6327085"/>
            <a:ext cx="21750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@Ravikanth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C98041-6681-45A5-AEB0-419EF10F1958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1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906A78-65EE-4222-B502-834EDD88B1E2}"/>
              </a:ext>
            </a:extLst>
          </p:cNvPr>
          <p:cNvSpPr/>
          <p:nvPr userDrawn="1"/>
        </p:nvSpPr>
        <p:spPr>
          <a:xfrm>
            <a:off x="103207" y="5522993"/>
            <a:ext cx="1307939" cy="1307939"/>
          </a:xfrm>
          <a:prstGeom prst="rect">
            <a:avLst/>
          </a:prstGeom>
          <a:blipFill>
            <a:blip r:embed="rId17">
              <a:alphaModFix amt="65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377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0" r:id="rId2"/>
    <p:sldLayoutId id="2147483658" r:id="rId3"/>
    <p:sldLayoutId id="2147483667" r:id="rId4"/>
    <p:sldLayoutId id="2147483651" r:id="rId5"/>
    <p:sldLayoutId id="2147483652" r:id="rId6"/>
    <p:sldLayoutId id="2147483659" r:id="rId7"/>
    <p:sldLayoutId id="2147483653" r:id="rId8"/>
    <p:sldLayoutId id="2147483660" r:id="rId9"/>
    <p:sldLayoutId id="2147483654" r:id="rId10"/>
    <p:sldLayoutId id="2147483655" r:id="rId11"/>
    <p:sldLayoutId id="2147483656" r:id="rId12"/>
    <p:sldLayoutId id="2147483661" r:id="rId13"/>
    <p:sldLayoutId id="2147483657" r:id="rId1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4D49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3B9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44DF8A2-F171-4CC9-847D-D11B74B76C13}"/>
              </a:ext>
            </a:extLst>
          </p:cNvPr>
          <p:cNvSpPr/>
          <p:nvPr userDrawn="1"/>
        </p:nvSpPr>
        <p:spPr>
          <a:xfrm rot="20845192">
            <a:off x="2038965" y="-4610010"/>
            <a:ext cx="13293388" cy="12491330"/>
          </a:xfrm>
          <a:custGeom>
            <a:avLst/>
            <a:gdLst>
              <a:gd name="connsiteX0" fmla="*/ 0 w 13293388"/>
              <a:gd name="connsiteY0" fmla="*/ 11567827 h 12491330"/>
              <a:gd name="connsiteX1" fmla="*/ 4138256 w 13293388"/>
              <a:gd name="connsiteY1" fmla="*/ 12491330 h 12491330"/>
              <a:gd name="connsiteX2" fmla="*/ 0 w 13293388"/>
              <a:gd name="connsiteY2" fmla="*/ 12491330 h 12491330"/>
              <a:gd name="connsiteX3" fmla="*/ 0 w 13293388"/>
              <a:gd name="connsiteY3" fmla="*/ 3086484 h 12491330"/>
              <a:gd name="connsiteX4" fmla="*/ 10425109 w 13293388"/>
              <a:gd name="connsiteY4" fmla="*/ 5412977 h 12491330"/>
              <a:gd name="connsiteX5" fmla="*/ 8931404 w 13293388"/>
              <a:gd name="connsiteY5" fmla="*/ 12106332 h 12491330"/>
              <a:gd name="connsiteX6" fmla="*/ 0 w 13293388"/>
              <a:gd name="connsiteY6" fmla="*/ 10113178 h 12491330"/>
              <a:gd name="connsiteX7" fmla="*/ 13293388 w 13293388"/>
              <a:gd name="connsiteY7" fmla="*/ 0 h 12491330"/>
              <a:gd name="connsiteX8" fmla="*/ 13293387 w 13293388"/>
              <a:gd name="connsiteY8" fmla="*/ 612517 h 12491330"/>
              <a:gd name="connsiteX9" fmla="*/ 10548675 w 13293388"/>
              <a:gd name="connsiteY9" fmla="*/ 0 h 1249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93388" h="12491330">
                <a:moveTo>
                  <a:pt x="0" y="11567827"/>
                </a:moveTo>
                <a:lnTo>
                  <a:pt x="4138256" y="12491330"/>
                </a:lnTo>
                <a:lnTo>
                  <a:pt x="0" y="12491330"/>
                </a:lnTo>
                <a:close/>
                <a:moveTo>
                  <a:pt x="0" y="3086484"/>
                </a:moveTo>
                <a:lnTo>
                  <a:pt x="10425109" y="5412977"/>
                </a:lnTo>
                <a:lnTo>
                  <a:pt x="8931404" y="12106332"/>
                </a:lnTo>
                <a:lnTo>
                  <a:pt x="0" y="10113178"/>
                </a:lnTo>
                <a:close/>
                <a:moveTo>
                  <a:pt x="13293388" y="0"/>
                </a:moveTo>
                <a:lnTo>
                  <a:pt x="13293387" y="612517"/>
                </a:lnTo>
                <a:lnTo>
                  <a:pt x="10548675" y="0"/>
                </a:lnTo>
                <a:close/>
              </a:path>
            </a:pathLst>
          </a:custGeom>
          <a:blipFill dpi="0" rotWithShape="1">
            <a:blip r:embed="rId7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17996D-8589-4714-9820-F726F7BE0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D80F5-3F6B-46BE-8FFC-A8BDCC7F7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A52D-4171-4F2E-80C8-CE60ACEB96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80576" y="6327648"/>
            <a:ext cx="21762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43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6" r:id="rId3"/>
    <p:sldLayoutId id="2147483670" r:id="rId4"/>
    <p:sldLayoutId id="2147483671" r:id="rId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4D49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DF63C0-7899-484C-A4D0-4E094D7D85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Distributed and flexible validation framework for Test in Production (</a:t>
            </a:r>
            <a:r>
              <a:rPr lang="en-US" dirty="0" err="1"/>
              <a:t>TiP</a:t>
            </a:r>
            <a:r>
              <a:rPr lang="en-US" dirty="0"/>
              <a:t>)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A3D2870-C39A-437F-AE7C-28D23BA6E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976" y="5344803"/>
            <a:ext cx="9293024" cy="1290317"/>
          </a:xfrm>
        </p:spPr>
        <p:txBody>
          <a:bodyPr/>
          <a:lstStyle/>
          <a:p>
            <a:r>
              <a:rPr lang="en-US" dirty="0"/>
              <a:t>Ravikanth Chaganti</a:t>
            </a:r>
          </a:p>
        </p:txBody>
      </p:sp>
    </p:spTree>
    <p:extLst>
      <p:ext uri="{BB962C8B-B14F-4D97-AF65-F5344CB8AC3E}">
        <p14:creationId xmlns:p14="http://schemas.microsoft.com/office/powerpoint/2010/main" val="573852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0F8E6B-3198-4644-A484-C09C9AD7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78C52-77F8-4109-8CDE-7F92C6B39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BF2A3-5478-4352-9C89-5EFF43644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641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BD17C6F-7B92-4C22-BB94-3244A56AD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434434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381BC3A-80BB-467B-B23B-5C7AFBEF9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13276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05F39C-4AA0-4044-BDA5-15C6FA7A6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a</a:t>
            </a:r>
            <a:r>
              <a:rPr lang="en-US" dirty="0"/>
              <a:t>bout</a:t>
            </a:r>
            <a:r>
              <a:rPr lang="sr-Latn-RS" dirty="0"/>
              <a:t>_Speaker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4F3289-CF28-4B5F-A303-11730BFBF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Distinguished Member Technical Staff at Dell EMC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Multi-year Microsoft MVP (PowerShell)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Published Author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Founder and Editor of PowerShell Magazine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github.com/</a:t>
            </a:r>
            <a:r>
              <a:rPr lang="en-US" dirty="0" err="1"/>
              <a:t>rchaganti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linkedin.com/in/</a:t>
            </a:r>
            <a:r>
              <a:rPr lang="en-US" dirty="0" err="1"/>
              <a:t>rchaganti</a:t>
            </a:r>
            <a:r>
              <a:rPr lang="en-US" dirty="0"/>
              <a:t>/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E7801-A04A-4494-8FB6-E872AAE1B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938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5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3B55529-2D1C-4F62-A77C-DAEBD0A0D657}"/>
              </a:ext>
            </a:extLst>
          </p:cNvPr>
          <p:cNvSpPr txBox="1"/>
          <p:nvPr/>
        </p:nvSpPr>
        <p:spPr>
          <a:xfrm>
            <a:off x="1208314" y="5535386"/>
            <a:ext cx="99767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Video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operator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did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you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start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recording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595797570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0524332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29735255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75712801"/>
      </p:ext>
    </p:extLst>
  </p:cSld>
  <p:clrMapOvr>
    <a:masterClrMapping/>
  </p:clrMapOvr>
  <p:transition spd="slow" advTm="1000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05615110"/>
      </p:ext>
    </p:extLst>
  </p:cSld>
  <p:clrMapOvr>
    <a:masterClrMapping/>
  </p:clrMapOvr>
  <p:transition spd="slow" advTm="1000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DF63C0-7899-484C-A4D0-4E094D7D85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Designing a distributed and flexible validation framework for Test in Production (</a:t>
            </a:r>
            <a:r>
              <a:rPr lang="en-US" dirty="0" err="1"/>
              <a:t>TiP</a:t>
            </a:r>
            <a:r>
              <a:rPr lang="en-US" dirty="0"/>
              <a:t>)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A3D2870-C39A-437F-AE7C-28D23BA6E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976" y="5009523"/>
            <a:ext cx="9293024" cy="1290317"/>
          </a:xfrm>
        </p:spPr>
        <p:txBody>
          <a:bodyPr/>
          <a:lstStyle/>
          <a:p>
            <a:r>
              <a:rPr lang="en-US" dirty="0"/>
              <a:t>Ravikanth Chaganti</a:t>
            </a:r>
          </a:p>
        </p:txBody>
      </p:sp>
    </p:spTree>
    <p:extLst>
      <p:ext uri="{BB962C8B-B14F-4D97-AF65-F5344CB8AC3E}">
        <p14:creationId xmlns:p14="http://schemas.microsoft.com/office/powerpoint/2010/main" val="205213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9D17843-0B9C-4455-AFFB-760D8C77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81FE05-8089-40D5-840E-72D2BC42A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Why a new framework?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Design Requirements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Demo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B5BE9-A722-42E0-80FB-61B488D7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34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2AB76F54-C4A4-47F8-8683-25F99C8416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Demo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B5BE9-A722-42E0-80FB-61B488D7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981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CCD5D75-B174-4622-AE92-892BE0E0887C}" vid="{98BD6D6E-F95A-41EE-AC20-08AF048B150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CCD5D75-B174-4622-AE92-892BE0E0887C}" vid="{AE8BEA1D-CCF4-48A5-AC7F-4DEF24E89AC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PSConfEU_2019_16x9_Template_v03</Template>
  <TotalTime>4</TotalTime>
  <Words>129</Words>
  <Application>Microsoft Office PowerPoint</Application>
  <PresentationFormat>Widescreen</PresentationFormat>
  <Paragraphs>47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CarlMarx</vt:lpstr>
      <vt:lpstr>Stencil</vt:lpstr>
      <vt:lpstr>Arial</vt:lpstr>
      <vt:lpstr>Calibri</vt:lpstr>
      <vt:lpstr>Segoe UI</vt:lpstr>
      <vt:lpstr>Alfarn</vt:lpstr>
      <vt:lpstr>Consolas</vt:lpstr>
      <vt:lpstr>Office</vt:lpstr>
      <vt:lpstr>Custom Design</vt:lpstr>
      <vt:lpstr>Distributed and flexible validation framework for Test in Production (TiP)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Designing a distributed and flexible validation framework for Test in Production (TiP)</vt:lpstr>
      <vt:lpstr>Agenda</vt:lpstr>
      <vt:lpstr>PowerPoint Presentation</vt:lpstr>
      <vt:lpstr>Summary</vt:lpstr>
      <vt:lpstr>PowerPoint Presentation</vt:lpstr>
      <vt:lpstr>PowerPoint Presentation</vt:lpstr>
      <vt:lpstr>about_Speaker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Title</dc:title>
  <dc:creator>Tobias Weltner</dc:creator>
  <cp:lastModifiedBy>Chaganti, Ravikanth</cp:lastModifiedBy>
  <cp:revision>19</cp:revision>
  <dcterms:created xsi:type="dcterms:W3CDTF">2019-04-18T11:57:57Z</dcterms:created>
  <dcterms:modified xsi:type="dcterms:W3CDTF">2019-06-02T05:10:07Z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Ravikanth_Chaganti@Dell.com</vt:lpwstr>
  </property>
  <property fmtid="{D5CDD505-2E9C-101B-9397-08002B2CF9AE}" pid="5" name="MSIP_Label_17cb76b2-10b8-4fe1-93d4-2202842406cd_SetDate">
    <vt:lpwstr>2019-06-02T05:09:36.8019446Z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Extended_MSFT_Method">
    <vt:lpwstr>Manual</vt:lpwstr>
  </property>
  <property fmtid="{D5CDD505-2E9C-101B-9397-08002B2CF9AE}" pid="9" name="aiplabel">
    <vt:lpwstr>External Public</vt:lpwstr>
  </property>
</Properties>
</file>

<file path=docProps/thumbnail.jpeg>
</file>